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7" r:id="rId4"/>
    <p:sldId id="256" r:id="rId5"/>
    <p:sldId id="273" r:id="rId6"/>
    <p:sldId id="272" r:id="rId7"/>
    <p:sldId id="271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63" r:id="rId16"/>
    <p:sldId id="262" r:id="rId17"/>
    <p:sldId id="261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563065-4E54-4C4D-855A-97ED7845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86B6A2-5F39-4E47-86CD-567FF20BA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192824-6C43-4B1E-9688-954F93A2D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3610C0-7F7B-4114-A85D-4FFE14E30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C4C5D0-6879-46BC-961E-AFB78E80D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4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AE99B5-FFED-4997-AB84-D45026EC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2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19C6B0-8160-46B0-8418-C5B08F198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6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CB4315-8A40-46FB-85C3-54E3E2903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9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05C51F-D31E-49DF-8DA1-553133E2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7ED647-DACD-4FD4-8F36-26F17A38F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49248D-B99E-4914-9ED3-FB5B30BD3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9266A7-E7DD-4B27-8AAF-79BCC692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96834591-BD80-4947-A0C4-5B8B719B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D21D78-DDB4-43B3-9F8C-8262AB43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7C77B9-FF89-4F4C-A857-DB255217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3FCB0-EFCA-41CE-AAD2-54509063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F81519-2D30-4DAD-BC03-7995DF126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5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EF5645-0E05-4185-882D-58F4807B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74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自定义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</cp:revision>
  <dcterms:created xsi:type="dcterms:W3CDTF">2021-03-14T02:42:17Z</dcterms:created>
  <dcterms:modified xsi:type="dcterms:W3CDTF">2021-03-15T02:20:37Z</dcterms:modified>
</cp:coreProperties>
</file>